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6" y="-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5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0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3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7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4037-CB46-4E75-AB37-1C3538284A7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52E8-BE32-4BC7-96DF-6005C4F1E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0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1"/>
            <a:ext cx="436245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 MEDICINE ADVANCED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834152"/>
            <a:ext cx="1615440" cy="14706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1939290"/>
            <a:ext cx="16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939290"/>
            <a:ext cx="1676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2337197"/>
            <a:ext cx="2108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01/12/2021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3425" y="2326898"/>
            <a:ext cx="1771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0800 – 1600 Hrs.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5" y="3286125"/>
            <a:ext cx="139065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756666"/>
            <a:ext cx="1371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Instructors: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245625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»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Stevens, AGO</a:t>
            </a:r>
          </a:p>
          <a:p>
            <a:r>
              <a:rPr lang="en-US" sz="1600" dirty="0">
                <a:latin typeface="Times New Roman"/>
                <a:cs typeface="Times New Roman"/>
              </a:rPr>
              <a:t>»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Patricia Knudson,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    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Phx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Police Dept. 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SAU Team, Retired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425" y="6557441"/>
            <a:ext cx="2362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Hosted by: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58" y="7015340"/>
            <a:ext cx="2047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Douglas Police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3286125"/>
            <a:ext cx="3352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3768298"/>
            <a:ext cx="358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course for first responders focused on providing vital initial treatment to trauma victims with the application of proven medical techniques for law enforcement professionals.  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based training with the use of tourniquets and other life saving techniques.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half of the class will include live fire drills, downed officer drills and emergency medical procedures.  </a:t>
            </a:r>
          </a:p>
          <a:p>
            <a:pPr algn="just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your agency has purchased trauma kits, you can contact the instructor and he can personalize the class to your equipment.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8 AZPOST Proficiency Skills Hours ***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**FACE MASKS ARE REQUIRED**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Register contact Rachelle Lumpp at Rachelle.lumpp@azag.gov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066" y="3833336"/>
            <a:ext cx="26569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Cochise County Sheriffs Office</a:t>
            </a:r>
          </a:p>
          <a:p>
            <a:r>
              <a:rPr lang="en-US" sz="1600" dirty="0" smtClean="0"/>
              <a:t>205 N Judd Bisbee AZ.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STREET MEDICINE ADVANCED</vt:lpstr>
    </vt:vector>
  </TitlesOfParts>
  <Company>AZ Atty Gen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MEDICINE ADVANCED</dc:title>
  <dc:creator>Neumann, Valerie</dc:creator>
  <cp:lastModifiedBy>Stevens, John</cp:lastModifiedBy>
  <cp:revision>17</cp:revision>
  <dcterms:created xsi:type="dcterms:W3CDTF">2018-08-07T17:56:55Z</dcterms:created>
  <dcterms:modified xsi:type="dcterms:W3CDTF">2020-12-17T00:02:00Z</dcterms:modified>
</cp:coreProperties>
</file>